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71" r:id="rId7"/>
    <p:sldId id="272" r:id="rId8"/>
    <p:sldId id="261" r:id="rId9"/>
    <p:sldId id="262" r:id="rId10"/>
    <p:sldId id="263" r:id="rId11"/>
    <p:sldId id="273" r:id="rId12"/>
    <p:sldId id="264" r:id="rId13"/>
    <p:sldId id="265" r:id="rId14"/>
    <p:sldId id="266" r:id="rId15"/>
    <p:sldId id="267" r:id="rId16"/>
    <p:sldId id="268" r:id="rId17"/>
    <p:sldId id="269" r:id="rId18"/>
    <p:sldId id="274" r:id="rId19"/>
    <p:sldId id="27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3" d="100"/>
          <a:sy n="63" d="100"/>
        </p:scale>
        <p:origin x="102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A3BB6F-1D57-4F6C-A1F7-27933AC55B51}" type="datetimeFigureOut">
              <a:rPr lang="en-US" smtClean="0"/>
              <a:t>2/28/2025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B32EB9-D1C1-4B6C-987C-D7F3161358E8}" type="slidenum">
              <a:rPr lang="en-US" smtClean="0"/>
              <a:t>‹#›</a:t>
            </a:fld>
            <a:endParaRPr lang="en-US"/>
          </a:p>
        </p:txBody>
      </p:sp>
    </p:spTree>
    <p:extLst>
      <p:ext uri="{BB962C8B-B14F-4D97-AF65-F5344CB8AC3E}">
        <p14:creationId xmlns:p14="http://schemas.microsoft.com/office/powerpoint/2010/main" val="678487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B32EB9-D1C1-4B6C-987C-D7F3161358E8}" type="slidenum">
              <a:rPr lang="en-US" smtClean="0"/>
              <a:t>13</a:t>
            </a:fld>
            <a:endParaRPr lang="en-US"/>
          </a:p>
        </p:txBody>
      </p:sp>
    </p:spTree>
    <p:extLst>
      <p:ext uri="{BB962C8B-B14F-4D97-AF65-F5344CB8AC3E}">
        <p14:creationId xmlns:p14="http://schemas.microsoft.com/office/powerpoint/2010/main" val="1760101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50D9F-2C3D-D859-D91F-FA6E1A8D92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DA3E1E-5E71-D41C-87E6-614ACBB5C3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9BAAFE-D876-1A39-193C-56053E4FF99A}"/>
              </a:ext>
            </a:extLst>
          </p:cNvPr>
          <p:cNvSpPr>
            <a:spLocks noGrp="1"/>
          </p:cNvSpPr>
          <p:nvPr>
            <p:ph type="dt" sz="half" idx="10"/>
          </p:nvPr>
        </p:nvSpPr>
        <p:spPr/>
        <p:txBody>
          <a:bodyPr/>
          <a:lstStyle/>
          <a:p>
            <a:fld id="{C0B196B5-18D2-42A2-AECF-76B27794BDFB}" type="datetimeFigureOut">
              <a:rPr lang="en-US" smtClean="0"/>
              <a:t>2/28/2025</a:t>
            </a:fld>
            <a:endParaRPr lang="en-US"/>
          </a:p>
        </p:txBody>
      </p:sp>
      <p:sp>
        <p:nvSpPr>
          <p:cNvPr id="5" name="Footer Placeholder 4">
            <a:extLst>
              <a:ext uri="{FF2B5EF4-FFF2-40B4-BE49-F238E27FC236}">
                <a16:creationId xmlns:a16="http://schemas.microsoft.com/office/drawing/2014/main" id="{1739719D-DC14-F273-1E61-21C3951ED6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A6F816-5B0E-C3D3-AA2E-C435A8EFB62B}"/>
              </a:ext>
            </a:extLst>
          </p:cNvPr>
          <p:cNvSpPr>
            <a:spLocks noGrp="1"/>
          </p:cNvSpPr>
          <p:nvPr>
            <p:ph type="sldNum" sz="quarter" idx="12"/>
          </p:nvPr>
        </p:nvSpPr>
        <p:spPr/>
        <p:txBody>
          <a:bodyPr/>
          <a:lstStyle/>
          <a:p>
            <a:fld id="{33F4B487-9D95-4AA0-8C43-DB429AEA7B9E}" type="slidenum">
              <a:rPr lang="en-US" smtClean="0"/>
              <a:t>‹#›</a:t>
            </a:fld>
            <a:endParaRPr lang="en-US"/>
          </a:p>
        </p:txBody>
      </p:sp>
    </p:spTree>
    <p:extLst>
      <p:ext uri="{BB962C8B-B14F-4D97-AF65-F5344CB8AC3E}">
        <p14:creationId xmlns:p14="http://schemas.microsoft.com/office/powerpoint/2010/main" val="3665145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13F6C-7CB0-4C97-0C22-7B621619AB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4DE81C-91F3-5B82-0229-963A9C1C20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9DD82-638A-F988-4B55-4A0B85213F61}"/>
              </a:ext>
            </a:extLst>
          </p:cNvPr>
          <p:cNvSpPr>
            <a:spLocks noGrp="1"/>
          </p:cNvSpPr>
          <p:nvPr>
            <p:ph type="dt" sz="half" idx="10"/>
          </p:nvPr>
        </p:nvSpPr>
        <p:spPr/>
        <p:txBody>
          <a:bodyPr/>
          <a:lstStyle/>
          <a:p>
            <a:fld id="{C0B196B5-18D2-42A2-AECF-76B27794BDFB}" type="datetimeFigureOut">
              <a:rPr lang="en-US" smtClean="0"/>
              <a:t>2/28/2025</a:t>
            </a:fld>
            <a:endParaRPr lang="en-US"/>
          </a:p>
        </p:txBody>
      </p:sp>
      <p:sp>
        <p:nvSpPr>
          <p:cNvPr id="5" name="Footer Placeholder 4">
            <a:extLst>
              <a:ext uri="{FF2B5EF4-FFF2-40B4-BE49-F238E27FC236}">
                <a16:creationId xmlns:a16="http://schemas.microsoft.com/office/drawing/2014/main" id="{0C98EF6D-7250-8DA1-C9C8-B1D75F57FD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91ADD-CD4B-886A-4754-E74670FA3104}"/>
              </a:ext>
            </a:extLst>
          </p:cNvPr>
          <p:cNvSpPr>
            <a:spLocks noGrp="1"/>
          </p:cNvSpPr>
          <p:nvPr>
            <p:ph type="sldNum" sz="quarter" idx="12"/>
          </p:nvPr>
        </p:nvSpPr>
        <p:spPr/>
        <p:txBody>
          <a:bodyPr/>
          <a:lstStyle/>
          <a:p>
            <a:fld id="{33F4B487-9D95-4AA0-8C43-DB429AEA7B9E}" type="slidenum">
              <a:rPr lang="en-US" smtClean="0"/>
              <a:t>‹#›</a:t>
            </a:fld>
            <a:endParaRPr lang="en-US"/>
          </a:p>
        </p:txBody>
      </p:sp>
    </p:spTree>
    <p:extLst>
      <p:ext uri="{BB962C8B-B14F-4D97-AF65-F5344CB8AC3E}">
        <p14:creationId xmlns:p14="http://schemas.microsoft.com/office/powerpoint/2010/main" val="3916818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ADCDBA-C121-696B-A8D0-A9A9152AD7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6DA6EDD-DD4F-E8BB-1166-3D21A63E39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18DECC-2C87-5A0D-A0A4-E6B562EDDFB2}"/>
              </a:ext>
            </a:extLst>
          </p:cNvPr>
          <p:cNvSpPr>
            <a:spLocks noGrp="1"/>
          </p:cNvSpPr>
          <p:nvPr>
            <p:ph type="dt" sz="half" idx="10"/>
          </p:nvPr>
        </p:nvSpPr>
        <p:spPr/>
        <p:txBody>
          <a:bodyPr/>
          <a:lstStyle/>
          <a:p>
            <a:fld id="{C0B196B5-18D2-42A2-AECF-76B27794BDFB}" type="datetimeFigureOut">
              <a:rPr lang="en-US" smtClean="0"/>
              <a:t>2/28/2025</a:t>
            </a:fld>
            <a:endParaRPr lang="en-US"/>
          </a:p>
        </p:txBody>
      </p:sp>
      <p:sp>
        <p:nvSpPr>
          <p:cNvPr id="5" name="Footer Placeholder 4">
            <a:extLst>
              <a:ext uri="{FF2B5EF4-FFF2-40B4-BE49-F238E27FC236}">
                <a16:creationId xmlns:a16="http://schemas.microsoft.com/office/drawing/2014/main" id="{49C1B942-5682-B7D8-AD37-70284B02AE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A391B-F553-E247-0FC0-B07B76D51352}"/>
              </a:ext>
            </a:extLst>
          </p:cNvPr>
          <p:cNvSpPr>
            <a:spLocks noGrp="1"/>
          </p:cNvSpPr>
          <p:nvPr>
            <p:ph type="sldNum" sz="quarter" idx="12"/>
          </p:nvPr>
        </p:nvSpPr>
        <p:spPr/>
        <p:txBody>
          <a:bodyPr/>
          <a:lstStyle/>
          <a:p>
            <a:fld id="{33F4B487-9D95-4AA0-8C43-DB429AEA7B9E}" type="slidenum">
              <a:rPr lang="en-US" smtClean="0"/>
              <a:t>‹#›</a:t>
            </a:fld>
            <a:endParaRPr lang="en-US"/>
          </a:p>
        </p:txBody>
      </p:sp>
    </p:spTree>
    <p:extLst>
      <p:ext uri="{BB962C8B-B14F-4D97-AF65-F5344CB8AC3E}">
        <p14:creationId xmlns:p14="http://schemas.microsoft.com/office/powerpoint/2010/main" val="318137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BA1B0-D74A-2244-33C7-BE23DB88FE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5C7934-FD69-793B-1D48-A89C903334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51B4F2-3036-8767-9B96-C321CD4122D0}"/>
              </a:ext>
            </a:extLst>
          </p:cNvPr>
          <p:cNvSpPr>
            <a:spLocks noGrp="1"/>
          </p:cNvSpPr>
          <p:nvPr>
            <p:ph type="dt" sz="half" idx="10"/>
          </p:nvPr>
        </p:nvSpPr>
        <p:spPr/>
        <p:txBody>
          <a:bodyPr/>
          <a:lstStyle/>
          <a:p>
            <a:fld id="{C0B196B5-18D2-42A2-AECF-76B27794BDFB}" type="datetimeFigureOut">
              <a:rPr lang="en-US" smtClean="0"/>
              <a:t>2/28/2025</a:t>
            </a:fld>
            <a:endParaRPr lang="en-US"/>
          </a:p>
        </p:txBody>
      </p:sp>
      <p:sp>
        <p:nvSpPr>
          <p:cNvPr id="5" name="Footer Placeholder 4">
            <a:extLst>
              <a:ext uri="{FF2B5EF4-FFF2-40B4-BE49-F238E27FC236}">
                <a16:creationId xmlns:a16="http://schemas.microsoft.com/office/drawing/2014/main" id="{4D558B7A-00FA-3BB2-F7A2-2DE4BAC52A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F42427-30F2-5057-D8C8-450DF7F643D4}"/>
              </a:ext>
            </a:extLst>
          </p:cNvPr>
          <p:cNvSpPr>
            <a:spLocks noGrp="1"/>
          </p:cNvSpPr>
          <p:nvPr>
            <p:ph type="sldNum" sz="quarter" idx="12"/>
          </p:nvPr>
        </p:nvSpPr>
        <p:spPr/>
        <p:txBody>
          <a:bodyPr/>
          <a:lstStyle/>
          <a:p>
            <a:fld id="{33F4B487-9D95-4AA0-8C43-DB429AEA7B9E}" type="slidenum">
              <a:rPr lang="en-US" smtClean="0"/>
              <a:t>‹#›</a:t>
            </a:fld>
            <a:endParaRPr lang="en-US"/>
          </a:p>
        </p:txBody>
      </p:sp>
    </p:spTree>
    <p:extLst>
      <p:ext uri="{BB962C8B-B14F-4D97-AF65-F5344CB8AC3E}">
        <p14:creationId xmlns:p14="http://schemas.microsoft.com/office/powerpoint/2010/main" val="3439398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425B6-BA73-7688-1AD4-0AF9AE9051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D2052B-065B-CA3C-AA89-EA9DFB87D4B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50360E-08BE-4D48-2708-C7BFE387EEC7}"/>
              </a:ext>
            </a:extLst>
          </p:cNvPr>
          <p:cNvSpPr>
            <a:spLocks noGrp="1"/>
          </p:cNvSpPr>
          <p:nvPr>
            <p:ph type="dt" sz="half" idx="10"/>
          </p:nvPr>
        </p:nvSpPr>
        <p:spPr/>
        <p:txBody>
          <a:bodyPr/>
          <a:lstStyle/>
          <a:p>
            <a:fld id="{C0B196B5-18D2-42A2-AECF-76B27794BDFB}" type="datetimeFigureOut">
              <a:rPr lang="en-US" smtClean="0"/>
              <a:t>2/28/2025</a:t>
            </a:fld>
            <a:endParaRPr lang="en-US"/>
          </a:p>
        </p:txBody>
      </p:sp>
      <p:sp>
        <p:nvSpPr>
          <p:cNvPr id="5" name="Footer Placeholder 4">
            <a:extLst>
              <a:ext uri="{FF2B5EF4-FFF2-40B4-BE49-F238E27FC236}">
                <a16:creationId xmlns:a16="http://schemas.microsoft.com/office/drawing/2014/main" id="{915A889D-36A7-E9AD-30B3-44EBD6578A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DC7500-E711-316F-8CDB-45B86D65E437}"/>
              </a:ext>
            </a:extLst>
          </p:cNvPr>
          <p:cNvSpPr>
            <a:spLocks noGrp="1"/>
          </p:cNvSpPr>
          <p:nvPr>
            <p:ph type="sldNum" sz="quarter" idx="12"/>
          </p:nvPr>
        </p:nvSpPr>
        <p:spPr/>
        <p:txBody>
          <a:bodyPr/>
          <a:lstStyle/>
          <a:p>
            <a:fld id="{33F4B487-9D95-4AA0-8C43-DB429AEA7B9E}" type="slidenum">
              <a:rPr lang="en-US" smtClean="0"/>
              <a:t>‹#›</a:t>
            </a:fld>
            <a:endParaRPr lang="en-US"/>
          </a:p>
        </p:txBody>
      </p:sp>
    </p:spTree>
    <p:extLst>
      <p:ext uri="{BB962C8B-B14F-4D97-AF65-F5344CB8AC3E}">
        <p14:creationId xmlns:p14="http://schemas.microsoft.com/office/powerpoint/2010/main" val="1305240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4C450-B447-AF6E-8CFA-860737FD14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7676C0-4DA2-69EA-A909-137B136951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DCA25C-B77E-C18D-6027-E3686EAAA8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381323-29AF-D217-AF20-E1A89E97904C}"/>
              </a:ext>
            </a:extLst>
          </p:cNvPr>
          <p:cNvSpPr>
            <a:spLocks noGrp="1"/>
          </p:cNvSpPr>
          <p:nvPr>
            <p:ph type="dt" sz="half" idx="10"/>
          </p:nvPr>
        </p:nvSpPr>
        <p:spPr/>
        <p:txBody>
          <a:bodyPr/>
          <a:lstStyle/>
          <a:p>
            <a:fld id="{C0B196B5-18D2-42A2-AECF-76B27794BDFB}" type="datetimeFigureOut">
              <a:rPr lang="en-US" smtClean="0"/>
              <a:t>2/28/2025</a:t>
            </a:fld>
            <a:endParaRPr lang="en-US"/>
          </a:p>
        </p:txBody>
      </p:sp>
      <p:sp>
        <p:nvSpPr>
          <p:cNvPr id="6" name="Footer Placeholder 5">
            <a:extLst>
              <a:ext uri="{FF2B5EF4-FFF2-40B4-BE49-F238E27FC236}">
                <a16:creationId xmlns:a16="http://schemas.microsoft.com/office/drawing/2014/main" id="{B227402C-9295-3B11-0AD2-3AC2E7A0DF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CD5349-A106-C9BC-40CF-06D2BB84F3BB}"/>
              </a:ext>
            </a:extLst>
          </p:cNvPr>
          <p:cNvSpPr>
            <a:spLocks noGrp="1"/>
          </p:cNvSpPr>
          <p:nvPr>
            <p:ph type="sldNum" sz="quarter" idx="12"/>
          </p:nvPr>
        </p:nvSpPr>
        <p:spPr/>
        <p:txBody>
          <a:bodyPr/>
          <a:lstStyle/>
          <a:p>
            <a:fld id="{33F4B487-9D95-4AA0-8C43-DB429AEA7B9E}" type="slidenum">
              <a:rPr lang="en-US" smtClean="0"/>
              <a:t>‹#›</a:t>
            </a:fld>
            <a:endParaRPr lang="en-US"/>
          </a:p>
        </p:txBody>
      </p:sp>
    </p:spTree>
    <p:extLst>
      <p:ext uri="{BB962C8B-B14F-4D97-AF65-F5344CB8AC3E}">
        <p14:creationId xmlns:p14="http://schemas.microsoft.com/office/powerpoint/2010/main" val="360637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45A76-3816-257D-A008-CBB05E0D0D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99F431-D017-126E-A2D8-9AD5C274D0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A89B8E-C1C2-5862-948E-8F22110D8C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A1A9F6-5D9D-6447-416C-93CE94EF90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078235-D9B9-BB4B-F7D9-9CDEAC4C90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24B9FC-B3DA-4BAF-8828-A8D149936B55}"/>
              </a:ext>
            </a:extLst>
          </p:cNvPr>
          <p:cNvSpPr>
            <a:spLocks noGrp="1"/>
          </p:cNvSpPr>
          <p:nvPr>
            <p:ph type="dt" sz="half" idx="10"/>
          </p:nvPr>
        </p:nvSpPr>
        <p:spPr/>
        <p:txBody>
          <a:bodyPr/>
          <a:lstStyle/>
          <a:p>
            <a:fld id="{C0B196B5-18D2-42A2-AECF-76B27794BDFB}" type="datetimeFigureOut">
              <a:rPr lang="en-US" smtClean="0"/>
              <a:t>2/28/2025</a:t>
            </a:fld>
            <a:endParaRPr lang="en-US"/>
          </a:p>
        </p:txBody>
      </p:sp>
      <p:sp>
        <p:nvSpPr>
          <p:cNvPr id="8" name="Footer Placeholder 7">
            <a:extLst>
              <a:ext uri="{FF2B5EF4-FFF2-40B4-BE49-F238E27FC236}">
                <a16:creationId xmlns:a16="http://schemas.microsoft.com/office/drawing/2014/main" id="{7D10DC5A-B323-BACC-E8AF-01AB748F5D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992BC3-DB0D-12CA-EF12-8BB02F7E0810}"/>
              </a:ext>
            </a:extLst>
          </p:cNvPr>
          <p:cNvSpPr>
            <a:spLocks noGrp="1"/>
          </p:cNvSpPr>
          <p:nvPr>
            <p:ph type="sldNum" sz="quarter" idx="12"/>
          </p:nvPr>
        </p:nvSpPr>
        <p:spPr/>
        <p:txBody>
          <a:bodyPr/>
          <a:lstStyle/>
          <a:p>
            <a:fld id="{33F4B487-9D95-4AA0-8C43-DB429AEA7B9E}" type="slidenum">
              <a:rPr lang="en-US" smtClean="0"/>
              <a:t>‹#›</a:t>
            </a:fld>
            <a:endParaRPr lang="en-US"/>
          </a:p>
        </p:txBody>
      </p:sp>
    </p:spTree>
    <p:extLst>
      <p:ext uri="{BB962C8B-B14F-4D97-AF65-F5344CB8AC3E}">
        <p14:creationId xmlns:p14="http://schemas.microsoft.com/office/powerpoint/2010/main" val="1827300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5FD7A-1802-5F62-ABB4-EEA828F0C4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81C83F-F669-03A7-E934-0E8172D855C9}"/>
              </a:ext>
            </a:extLst>
          </p:cNvPr>
          <p:cNvSpPr>
            <a:spLocks noGrp="1"/>
          </p:cNvSpPr>
          <p:nvPr>
            <p:ph type="dt" sz="half" idx="10"/>
          </p:nvPr>
        </p:nvSpPr>
        <p:spPr/>
        <p:txBody>
          <a:bodyPr/>
          <a:lstStyle/>
          <a:p>
            <a:fld id="{C0B196B5-18D2-42A2-AECF-76B27794BDFB}" type="datetimeFigureOut">
              <a:rPr lang="en-US" smtClean="0"/>
              <a:t>2/28/2025</a:t>
            </a:fld>
            <a:endParaRPr lang="en-US"/>
          </a:p>
        </p:txBody>
      </p:sp>
      <p:sp>
        <p:nvSpPr>
          <p:cNvPr id="4" name="Footer Placeholder 3">
            <a:extLst>
              <a:ext uri="{FF2B5EF4-FFF2-40B4-BE49-F238E27FC236}">
                <a16:creationId xmlns:a16="http://schemas.microsoft.com/office/drawing/2014/main" id="{44E5DCF3-EAC8-DF80-A032-BF7260A515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A6FBFC-F3E9-4F91-08D5-349CD958FC7C}"/>
              </a:ext>
            </a:extLst>
          </p:cNvPr>
          <p:cNvSpPr>
            <a:spLocks noGrp="1"/>
          </p:cNvSpPr>
          <p:nvPr>
            <p:ph type="sldNum" sz="quarter" idx="12"/>
          </p:nvPr>
        </p:nvSpPr>
        <p:spPr/>
        <p:txBody>
          <a:bodyPr/>
          <a:lstStyle/>
          <a:p>
            <a:fld id="{33F4B487-9D95-4AA0-8C43-DB429AEA7B9E}" type="slidenum">
              <a:rPr lang="en-US" smtClean="0"/>
              <a:t>‹#›</a:t>
            </a:fld>
            <a:endParaRPr lang="en-US"/>
          </a:p>
        </p:txBody>
      </p:sp>
    </p:spTree>
    <p:extLst>
      <p:ext uri="{BB962C8B-B14F-4D97-AF65-F5344CB8AC3E}">
        <p14:creationId xmlns:p14="http://schemas.microsoft.com/office/powerpoint/2010/main" val="1855683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AAF084-A723-4B88-9350-41A9BF0822C2}"/>
              </a:ext>
            </a:extLst>
          </p:cNvPr>
          <p:cNvSpPr>
            <a:spLocks noGrp="1"/>
          </p:cNvSpPr>
          <p:nvPr>
            <p:ph type="dt" sz="half" idx="10"/>
          </p:nvPr>
        </p:nvSpPr>
        <p:spPr/>
        <p:txBody>
          <a:bodyPr/>
          <a:lstStyle/>
          <a:p>
            <a:fld id="{C0B196B5-18D2-42A2-AECF-76B27794BDFB}" type="datetimeFigureOut">
              <a:rPr lang="en-US" smtClean="0"/>
              <a:t>2/28/2025</a:t>
            </a:fld>
            <a:endParaRPr lang="en-US"/>
          </a:p>
        </p:txBody>
      </p:sp>
      <p:sp>
        <p:nvSpPr>
          <p:cNvPr id="3" name="Footer Placeholder 2">
            <a:extLst>
              <a:ext uri="{FF2B5EF4-FFF2-40B4-BE49-F238E27FC236}">
                <a16:creationId xmlns:a16="http://schemas.microsoft.com/office/drawing/2014/main" id="{72206A21-4056-ED09-BC0F-B571AD28FF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1409B9-728A-6D92-37DB-65874F8EC5B4}"/>
              </a:ext>
            </a:extLst>
          </p:cNvPr>
          <p:cNvSpPr>
            <a:spLocks noGrp="1"/>
          </p:cNvSpPr>
          <p:nvPr>
            <p:ph type="sldNum" sz="quarter" idx="12"/>
          </p:nvPr>
        </p:nvSpPr>
        <p:spPr/>
        <p:txBody>
          <a:bodyPr/>
          <a:lstStyle/>
          <a:p>
            <a:fld id="{33F4B487-9D95-4AA0-8C43-DB429AEA7B9E}" type="slidenum">
              <a:rPr lang="en-US" smtClean="0"/>
              <a:t>‹#›</a:t>
            </a:fld>
            <a:endParaRPr lang="en-US"/>
          </a:p>
        </p:txBody>
      </p:sp>
    </p:spTree>
    <p:extLst>
      <p:ext uri="{BB962C8B-B14F-4D97-AF65-F5344CB8AC3E}">
        <p14:creationId xmlns:p14="http://schemas.microsoft.com/office/powerpoint/2010/main" val="99016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0BF95-4CD8-7B52-3B6E-221CF7FA3B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487F9A-0C7F-0FFE-03F7-752F17F3B0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A42B64B-6B8B-2472-FBB4-8B5DD17EB0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707362-7BE5-272C-AD12-093214AED900}"/>
              </a:ext>
            </a:extLst>
          </p:cNvPr>
          <p:cNvSpPr>
            <a:spLocks noGrp="1"/>
          </p:cNvSpPr>
          <p:nvPr>
            <p:ph type="dt" sz="half" idx="10"/>
          </p:nvPr>
        </p:nvSpPr>
        <p:spPr/>
        <p:txBody>
          <a:bodyPr/>
          <a:lstStyle/>
          <a:p>
            <a:fld id="{C0B196B5-18D2-42A2-AECF-76B27794BDFB}" type="datetimeFigureOut">
              <a:rPr lang="en-US" smtClean="0"/>
              <a:t>2/28/2025</a:t>
            </a:fld>
            <a:endParaRPr lang="en-US"/>
          </a:p>
        </p:txBody>
      </p:sp>
      <p:sp>
        <p:nvSpPr>
          <p:cNvPr id="6" name="Footer Placeholder 5">
            <a:extLst>
              <a:ext uri="{FF2B5EF4-FFF2-40B4-BE49-F238E27FC236}">
                <a16:creationId xmlns:a16="http://schemas.microsoft.com/office/drawing/2014/main" id="{9BDB8CD4-E9E1-35BC-7C55-62F5FE7A93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08529B-6C18-AE25-E38B-CA56EEE27B05}"/>
              </a:ext>
            </a:extLst>
          </p:cNvPr>
          <p:cNvSpPr>
            <a:spLocks noGrp="1"/>
          </p:cNvSpPr>
          <p:nvPr>
            <p:ph type="sldNum" sz="quarter" idx="12"/>
          </p:nvPr>
        </p:nvSpPr>
        <p:spPr/>
        <p:txBody>
          <a:bodyPr/>
          <a:lstStyle/>
          <a:p>
            <a:fld id="{33F4B487-9D95-4AA0-8C43-DB429AEA7B9E}" type="slidenum">
              <a:rPr lang="en-US" smtClean="0"/>
              <a:t>‹#›</a:t>
            </a:fld>
            <a:endParaRPr lang="en-US"/>
          </a:p>
        </p:txBody>
      </p:sp>
    </p:spTree>
    <p:extLst>
      <p:ext uri="{BB962C8B-B14F-4D97-AF65-F5344CB8AC3E}">
        <p14:creationId xmlns:p14="http://schemas.microsoft.com/office/powerpoint/2010/main" val="2025499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889D7-1FD6-4F0C-05B9-EFB0CD2974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8EC7918-6AB5-0BF3-F5FA-BA8A3E9632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9037D9-87AF-3625-38D1-CB3F7E5CC3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B4771F-3C59-5769-2660-A29A0191D0CB}"/>
              </a:ext>
            </a:extLst>
          </p:cNvPr>
          <p:cNvSpPr>
            <a:spLocks noGrp="1"/>
          </p:cNvSpPr>
          <p:nvPr>
            <p:ph type="dt" sz="half" idx="10"/>
          </p:nvPr>
        </p:nvSpPr>
        <p:spPr/>
        <p:txBody>
          <a:bodyPr/>
          <a:lstStyle/>
          <a:p>
            <a:fld id="{C0B196B5-18D2-42A2-AECF-76B27794BDFB}" type="datetimeFigureOut">
              <a:rPr lang="en-US" smtClean="0"/>
              <a:t>2/28/2025</a:t>
            </a:fld>
            <a:endParaRPr lang="en-US"/>
          </a:p>
        </p:txBody>
      </p:sp>
      <p:sp>
        <p:nvSpPr>
          <p:cNvPr id="6" name="Footer Placeholder 5">
            <a:extLst>
              <a:ext uri="{FF2B5EF4-FFF2-40B4-BE49-F238E27FC236}">
                <a16:creationId xmlns:a16="http://schemas.microsoft.com/office/drawing/2014/main" id="{B1A77FF6-6DBE-C21E-3956-4ECACEE5C9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2220B5-A920-300B-4A12-655D04FC3591}"/>
              </a:ext>
            </a:extLst>
          </p:cNvPr>
          <p:cNvSpPr>
            <a:spLocks noGrp="1"/>
          </p:cNvSpPr>
          <p:nvPr>
            <p:ph type="sldNum" sz="quarter" idx="12"/>
          </p:nvPr>
        </p:nvSpPr>
        <p:spPr/>
        <p:txBody>
          <a:bodyPr/>
          <a:lstStyle/>
          <a:p>
            <a:fld id="{33F4B487-9D95-4AA0-8C43-DB429AEA7B9E}" type="slidenum">
              <a:rPr lang="en-US" smtClean="0"/>
              <a:t>‹#›</a:t>
            </a:fld>
            <a:endParaRPr lang="en-US"/>
          </a:p>
        </p:txBody>
      </p:sp>
    </p:spTree>
    <p:extLst>
      <p:ext uri="{BB962C8B-B14F-4D97-AF65-F5344CB8AC3E}">
        <p14:creationId xmlns:p14="http://schemas.microsoft.com/office/powerpoint/2010/main" val="3780676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5BFFC7-90F1-8A03-B5DB-7F63AB21EF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7AACF2-95B2-8AED-E8B8-0DD9C9390E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75D40F-9DC2-3FBB-F8A5-92FD6FAFBB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0B196B5-18D2-42A2-AECF-76B27794BDFB}" type="datetimeFigureOut">
              <a:rPr lang="en-US" smtClean="0"/>
              <a:t>2/28/2025</a:t>
            </a:fld>
            <a:endParaRPr lang="en-US"/>
          </a:p>
        </p:txBody>
      </p:sp>
      <p:sp>
        <p:nvSpPr>
          <p:cNvPr id="5" name="Footer Placeholder 4">
            <a:extLst>
              <a:ext uri="{FF2B5EF4-FFF2-40B4-BE49-F238E27FC236}">
                <a16:creationId xmlns:a16="http://schemas.microsoft.com/office/drawing/2014/main" id="{7F22E4D6-A429-D7C3-28D5-D456888645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4028EC8-BFFB-E364-2F30-927C392069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F4B487-9D95-4AA0-8C43-DB429AEA7B9E}" type="slidenum">
              <a:rPr lang="en-US" smtClean="0"/>
              <a:t>‹#›</a:t>
            </a:fld>
            <a:endParaRPr lang="en-US"/>
          </a:p>
        </p:txBody>
      </p:sp>
    </p:spTree>
    <p:extLst>
      <p:ext uri="{BB962C8B-B14F-4D97-AF65-F5344CB8AC3E}">
        <p14:creationId xmlns:p14="http://schemas.microsoft.com/office/powerpoint/2010/main" val="875652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iblegateway.com/passage/?search=mark%2011&amp;version=ESVUK#fen-ESVUK-24653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iblegateway.com/passage/?search=mark%2011&amp;version=ESVUK#fen-ESVUK-24659d" TargetMode="External"/><Relationship Id="rId2" Type="http://schemas.openxmlformats.org/officeDocument/2006/relationships/hyperlink" Target="https://www.biblegateway.com/passage/?search=mark%2011&amp;version=ESVUK#fen-ESVUK-24658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FEB8-10FA-A967-244C-7EF991AC3BF6}"/>
              </a:ext>
            </a:extLst>
          </p:cNvPr>
          <p:cNvSpPr>
            <a:spLocks noGrp="1"/>
          </p:cNvSpPr>
          <p:nvPr>
            <p:ph type="ctrTitle"/>
          </p:nvPr>
        </p:nvSpPr>
        <p:spPr>
          <a:xfrm>
            <a:off x="1524000" y="579120"/>
            <a:ext cx="9144000" cy="5440680"/>
          </a:xfrm>
          <a:solidFill>
            <a:schemeClr val="accent4">
              <a:lumMod val="60000"/>
              <a:lumOff val="40000"/>
            </a:schemeClr>
          </a:solidFill>
        </p:spPr>
        <p:txBody>
          <a:bodyPr anchor="ctr">
            <a:noAutofit/>
          </a:bodyPr>
          <a:lstStyle/>
          <a:p>
            <a:r>
              <a:rPr lang="en-US" sz="9600" b="1" dirty="0">
                <a:latin typeface="Comic Sans MS" panose="030F0702030302020204" pitchFamily="66" charset="0"/>
              </a:rPr>
              <a:t>Jesus’ Teaching on Prayer</a:t>
            </a:r>
          </a:p>
        </p:txBody>
      </p:sp>
      <p:sp>
        <p:nvSpPr>
          <p:cNvPr id="3" name="Subtitle 2">
            <a:extLst>
              <a:ext uri="{FF2B5EF4-FFF2-40B4-BE49-F238E27FC236}">
                <a16:creationId xmlns:a16="http://schemas.microsoft.com/office/drawing/2014/main" id="{FD984F39-473D-1792-FE6F-50BC7938565B}"/>
              </a:ext>
            </a:extLst>
          </p:cNvPr>
          <p:cNvSpPr>
            <a:spLocks noGrp="1"/>
          </p:cNvSpPr>
          <p:nvPr>
            <p:ph type="subTitle" idx="1"/>
          </p:nvPr>
        </p:nvSpPr>
        <p:spPr/>
        <p:txBody>
          <a:bodyPr anchor="t"/>
          <a:lstStyle/>
          <a:p>
            <a:endParaRPr lang="en-US" dirty="0"/>
          </a:p>
        </p:txBody>
      </p:sp>
    </p:spTree>
    <p:extLst>
      <p:ext uri="{BB962C8B-B14F-4D97-AF65-F5344CB8AC3E}">
        <p14:creationId xmlns:p14="http://schemas.microsoft.com/office/powerpoint/2010/main" val="2274071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86AAB-BC99-8DEC-0D7F-60344609C065}"/>
              </a:ext>
            </a:extLst>
          </p:cNvPr>
          <p:cNvSpPr>
            <a:spLocks noGrp="1"/>
          </p:cNvSpPr>
          <p:nvPr>
            <p:ph type="title"/>
          </p:nvPr>
        </p:nvSpPr>
        <p:spPr>
          <a:solidFill>
            <a:srgbClr val="00B050"/>
          </a:solidFill>
        </p:spPr>
        <p:txBody>
          <a:bodyPr>
            <a:normAutofit fontScale="90000"/>
          </a:bodyPr>
          <a:lstStyle/>
          <a:p>
            <a:pPr algn="ctr"/>
            <a:r>
              <a:rPr lang="en-US" sz="60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Exodus 33 v 19 - 20</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4694D53-364A-B2B2-F62C-FD833F9668B0}"/>
              </a:ext>
            </a:extLst>
          </p:cNvPr>
          <p:cNvSpPr>
            <a:spLocks noGrp="1"/>
          </p:cNvSpPr>
          <p:nvPr>
            <p:ph idx="1"/>
          </p:nvPr>
        </p:nvSpPr>
        <p:spPr>
          <a:solidFill>
            <a:srgbClr val="00B0F0"/>
          </a:solidFill>
        </p:spPr>
        <p:txBody>
          <a:bodyPr/>
          <a:lstStyle/>
          <a:p>
            <a:pPr marL="0" indent="0">
              <a:buNone/>
            </a:pPr>
            <a:r>
              <a:rPr lang="en-US" b="1" dirty="0">
                <a:latin typeface="Comic Sans MS" panose="030F0702030302020204" pitchFamily="66" charset="0"/>
              </a:rPr>
              <a:t>19 And he said, “I will make all my goodness pass before you and will proclaim before you my name ‘The LORD’. And I will be gracious to whom I will be gracious, and will show mercy on whom I will show mercy. 20 But,” he said, “you cannot see my face, for man shall not see me and live.”</a:t>
            </a:r>
          </a:p>
        </p:txBody>
      </p:sp>
    </p:spTree>
    <p:extLst>
      <p:ext uri="{BB962C8B-B14F-4D97-AF65-F5344CB8AC3E}">
        <p14:creationId xmlns:p14="http://schemas.microsoft.com/office/powerpoint/2010/main" val="2204555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plan of jerusalem temple in jesus' time">
            <a:extLst>
              <a:ext uri="{FF2B5EF4-FFF2-40B4-BE49-F238E27FC236}">
                <a16:creationId xmlns:a16="http://schemas.microsoft.com/office/drawing/2014/main" id="{22A7F87E-FA5E-1DB8-5909-DADEA21B94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4920" y="62942"/>
            <a:ext cx="9464040" cy="6594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2069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251CC-7441-8639-3653-69F82B926D89}"/>
              </a:ext>
            </a:extLst>
          </p:cNvPr>
          <p:cNvSpPr>
            <a:spLocks noGrp="1"/>
          </p:cNvSpPr>
          <p:nvPr>
            <p:ph type="title"/>
          </p:nvPr>
        </p:nvSpPr>
        <p:spPr>
          <a:solidFill>
            <a:srgbClr val="00B050"/>
          </a:solidFill>
        </p:spPr>
        <p:txBody>
          <a:bodyPr>
            <a:normAutofit fontScale="90000"/>
          </a:bodyPr>
          <a:lstStyle/>
          <a:p>
            <a:pPr algn="ctr"/>
            <a:r>
              <a:rPr lang="en-US" sz="6000" b="1" dirty="0">
                <a:latin typeface="Comic Sans MS" panose="030F0702030302020204" pitchFamily="66" charset="0"/>
              </a:rPr>
              <a:t>Psalm 7 v 11</a:t>
            </a:r>
            <a:br>
              <a:rPr lang="en-US" dirty="0"/>
            </a:br>
            <a:endParaRPr lang="en-US" dirty="0"/>
          </a:p>
        </p:txBody>
      </p:sp>
      <p:sp>
        <p:nvSpPr>
          <p:cNvPr id="3" name="Content Placeholder 2">
            <a:extLst>
              <a:ext uri="{FF2B5EF4-FFF2-40B4-BE49-F238E27FC236}">
                <a16:creationId xmlns:a16="http://schemas.microsoft.com/office/drawing/2014/main" id="{D1AABA43-3404-28A7-1439-7A6BA98B2DB8}"/>
              </a:ext>
            </a:extLst>
          </p:cNvPr>
          <p:cNvSpPr>
            <a:spLocks noGrp="1"/>
          </p:cNvSpPr>
          <p:nvPr>
            <p:ph idx="1"/>
          </p:nvPr>
        </p:nvSpPr>
        <p:spPr>
          <a:solidFill>
            <a:schemeClr val="accent2"/>
          </a:solidFill>
        </p:spPr>
        <p:txBody>
          <a:bodyPr/>
          <a:lstStyle/>
          <a:p>
            <a:pPr marL="0" indent="0">
              <a:buNone/>
            </a:pPr>
            <a:r>
              <a:rPr lang="en-US" sz="3600" b="1" dirty="0">
                <a:latin typeface="Comic Sans MS" panose="030F0702030302020204" pitchFamily="66" charset="0"/>
              </a:rPr>
              <a:t>God is a righteous judge,</a:t>
            </a:r>
          </a:p>
          <a:p>
            <a:pPr marL="0" indent="0">
              <a:buNone/>
            </a:pPr>
            <a:r>
              <a:rPr lang="en-US" sz="3600" b="1" dirty="0">
                <a:latin typeface="Comic Sans MS" panose="030F0702030302020204" pitchFamily="66" charset="0"/>
              </a:rPr>
              <a:t>   and a God who feels indignation every day.</a:t>
            </a:r>
          </a:p>
          <a:p>
            <a:endParaRPr lang="en-US" dirty="0"/>
          </a:p>
        </p:txBody>
      </p:sp>
    </p:spTree>
    <p:extLst>
      <p:ext uri="{BB962C8B-B14F-4D97-AF65-F5344CB8AC3E}">
        <p14:creationId xmlns:p14="http://schemas.microsoft.com/office/powerpoint/2010/main" val="3702757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66F4D-6EBB-A38B-DCE4-B2E616946584}"/>
              </a:ext>
            </a:extLst>
          </p:cNvPr>
          <p:cNvSpPr>
            <a:spLocks noGrp="1"/>
          </p:cNvSpPr>
          <p:nvPr>
            <p:ph type="title"/>
          </p:nvPr>
        </p:nvSpPr>
        <p:spPr>
          <a:solidFill>
            <a:srgbClr val="FFC000"/>
          </a:solidFill>
        </p:spPr>
        <p:txBody>
          <a:bodyPr>
            <a:normAutofit fontScale="90000"/>
          </a:bodyPr>
          <a:lstStyle/>
          <a:p>
            <a:pPr algn="ctr"/>
            <a:r>
              <a:rPr lang="en-US" sz="6000" b="1" dirty="0">
                <a:latin typeface="Comic Sans MS" panose="030F0702030302020204" pitchFamily="66" charset="0"/>
              </a:rPr>
              <a:t>Isaiah 56 v 6 - 7</a:t>
            </a:r>
            <a:br>
              <a:rPr lang="en-US" dirty="0"/>
            </a:br>
            <a:endParaRPr lang="en-US" dirty="0"/>
          </a:p>
        </p:txBody>
      </p:sp>
      <p:sp>
        <p:nvSpPr>
          <p:cNvPr id="3" name="Content Placeholder 2">
            <a:extLst>
              <a:ext uri="{FF2B5EF4-FFF2-40B4-BE49-F238E27FC236}">
                <a16:creationId xmlns:a16="http://schemas.microsoft.com/office/drawing/2014/main" id="{5350CF9B-6985-0C68-FDC8-D68018A22395}"/>
              </a:ext>
            </a:extLst>
          </p:cNvPr>
          <p:cNvSpPr>
            <a:spLocks noGrp="1"/>
          </p:cNvSpPr>
          <p:nvPr>
            <p:ph idx="1"/>
          </p:nvPr>
        </p:nvSpPr>
        <p:spPr>
          <a:solidFill>
            <a:srgbClr val="92D050"/>
          </a:solidFill>
        </p:spPr>
        <p:txBody>
          <a:bodyPr>
            <a:normAutofit fontScale="85000" lnSpcReduction="20000"/>
          </a:bodyPr>
          <a:lstStyle/>
          <a:p>
            <a:pPr marL="0" indent="0">
              <a:buNone/>
            </a:pPr>
            <a:r>
              <a:rPr lang="en-US" b="1" dirty="0">
                <a:latin typeface="Comic Sans MS" panose="030F0702030302020204" pitchFamily="66" charset="0"/>
              </a:rPr>
              <a:t>6 “And the foreigners who join themselves to the LORD,</a:t>
            </a:r>
          </a:p>
          <a:p>
            <a:pPr marL="0" indent="0">
              <a:buNone/>
            </a:pPr>
            <a:r>
              <a:rPr lang="en-US" b="1" dirty="0">
                <a:latin typeface="Comic Sans MS" panose="030F0702030302020204" pitchFamily="66" charset="0"/>
              </a:rPr>
              <a:t>    to minister to him, to love the name of the LORD,</a:t>
            </a:r>
          </a:p>
          <a:p>
            <a:pPr marL="0" indent="0">
              <a:buNone/>
            </a:pPr>
            <a:r>
              <a:rPr lang="en-US" b="1" dirty="0">
                <a:latin typeface="Comic Sans MS" panose="030F0702030302020204" pitchFamily="66" charset="0"/>
              </a:rPr>
              <a:t>    and to be his servants,</a:t>
            </a:r>
          </a:p>
          <a:p>
            <a:pPr marL="0" indent="0">
              <a:buNone/>
            </a:pPr>
            <a:r>
              <a:rPr lang="en-US" b="1" dirty="0">
                <a:latin typeface="Comic Sans MS" panose="030F0702030302020204" pitchFamily="66" charset="0"/>
              </a:rPr>
              <a:t>everyone who keeps the Sabbath and does not profane it,</a:t>
            </a:r>
          </a:p>
          <a:p>
            <a:pPr marL="0" indent="0">
              <a:buNone/>
            </a:pPr>
            <a:r>
              <a:rPr lang="en-US" b="1" dirty="0">
                <a:latin typeface="Comic Sans MS" panose="030F0702030302020204" pitchFamily="66" charset="0"/>
              </a:rPr>
              <a:t>    and holds fast my covenant—</a:t>
            </a:r>
          </a:p>
          <a:p>
            <a:pPr marL="0" indent="0">
              <a:buNone/>
            </a:pPr>
            <a:r>
              <a:rPr lang="en-US" b="1" dirty="0">
                <a:latin typeface="Comic Sans MS" panose="030F0702030302020204" pitchFamily="66" charset="0"/>
              </a:rPr>
              <a:t>7 these I will bring to my holy mountain,</a:t>
            </a:r>
          </a:p>
          <a:p>
            <a:pPr marL="0" indent="0">
              <a:buNone/>
            </a:pPr>
            <a:r>
              <a:rPr lang="en-US" b="1" dirty="0">
                <a:latin typeface="Comic Sans MS" panose="030F0702030302020204" pitchFamily="66" charset="0"/>
              </a:rPr>
              <a:t>    and make them joyful in my house of prayer;</a:t>
            </a:r>
          </a:p>
          <a:p>
            <a:pPr marL="0" indent="0">
              <a:buNone/>
            </a:pPr>
            <a:r>
              <a:rPr lang="en-US" b="1" dirty="0">
                <a:latin typeface="Comic Sans MS" panose="030F0702030302020204" pitchFamily="66" charset="0"/>
              </a:rPr>
              <a:t>their burnt offerings and their sacrifices</a:t>
            </a:r>
          </a:p>
          <a:p>
            <a:pPr marL="0" indent="0">
              <a:buNone/>
            </a:pPr>
            <a:r>
              <a:rPr lang="en-US" b="1" dirty="0">
                <a:latin typeface="Comic Sans MS" panose="030F0702030302020204" pitchFamily="66" charset="0"/>
              </a:rPr>
              <a:t>    will be accepted on my altar;</a:t>
            </a:r>
          </a:p>
          <a:p>
            <a:pPr marL="0" indent="0">
              <a:buNone/>
            </a:pPr>
            <a:r>
              <a:rPr lang="en-US" b="1" dirty="0">
                <a:latin typeface="Comic Sans MS" panose="030F0702030302020204" pitchFamily="66" charset="0"/>
              </a:rPr>
              <a:t>for my house shall be called a house of prayer</a:t>
            </a:r>
          </a:p>
          <a:p>
            <a:pPr marL="0" indent="0">
              <a:buNone/>
            </a:pPr>
            <a:r>
              <a:rPr lang="en-US" b="1" dirty="0">
                <a:latin typeface="Comic Sans MS" panose="030F0702030302020204" pitchFamily="66" charset="0"/>
              </a:rPr>
              <a:t>    for all peoples.”</a:t>
            </a:r>
          </a:p>
          <a:p>
            <a:endParaRPr lang="en-US" dirty="0"/>
          </a:p>
        </p:txBody>
      </p:sp>
    </p:spTree>
    <p:extLst>
      <p:ext uri="{BB962C8B-B14F-4D97-AF65-F5344CB8AC3E}">
        <p14:creationId xmlns:p14="http://schemas.microsoft.com/office/powerpoint/2010/main" val="148830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2D62A-114C-4C96-350E-3A717296ECC2}"/>
              </a:ext>
            </a:extLst>
          </p:cNvPr>
          <p:cNvSpPr>
            <a:spLocks noGrp="1"/>
          </p:cNvSpPr>
          <p:nvPr>
            <p:ph type="title"/>
          </p:nvPr>
        </p:nvSpPr>
        <p:spPr>
          <a:solidFill>
            <a:srgbClr val="00B0F0"/>
          </a:solidFill>
        </p:spPr>
        <p:txBody>
          <a:bodyPr>
            <a:normAutofit/>
          </a:bodyPr>
          <a:lstStyle/>
          <a:p>
            <a:pPr algn="ctr"/>
            <a:r>
              <a:rPr lang="en-US" sz="6000" dirty="0">
                <a:latin typeface="Comic Sans MS" panose="030F0702030302020204" pitchFamily="66" charset="0"/>
              </a:rPr>
              <a:t>James 2 v 19</a:t>
            </a:r>
          </a:p>
        </p:txBody>
      </p:sp>
      <p:sp>
        <p:nvSpPr>
          <p:cNvPr id="3" name="Content Placeholder 2">
            <a:extLst>
              <a:ext uri="{FF2B5EF4-FFF2-40B4-BE49-F238E27FC236}">
                <a16:creationId xmlns:a16="http://schemas.microsoft.com/office/drawing/2014/main" id="{BC4F3582-527E-1320-79BA-292093726A98}"/>
              </a:ext>
            </a:extLst>
          </p:cNvPr>
          <p:cNvSpPr>
            <a:spLocks noGrp="1"/>
          </p:cNvSpPr>
          <p:nvPr>
            <p:ph idx="1"/>
          </p:nvPr>
        </p:nvSpPr>
        <p:spPr>
          <a:solidFill>
            <a:srgbClr val="00B050"/>
          </a:solidFill>
        </p:spPr>
        <p:txBody>
          <a:bodyPr/>
          <a:lstStyle/>
          <a:p>
            <a:pPr marL="0" indent="0">
              <a:buNone/>
            </a:pPr>
            <a:r>
              <a:rPr lang="en-US" b="1" dirty="0">
                <a:latin typeface="Comic Sans MS" panose="030F0702030302020204" pitchFamily="66" charset="0"/>
              </a:rPr>
              <a:t>19 You believe that God is one; you do well. Even the demons believe—and shudder!</a:t>
            </a:r>
          </a:p>
          <a:p>
            <a:endParaRPr lang="en-US" dirty="0"/>
          </a:p>
        </p:txBody>
      </p:sp>
    </p:spTree>
    <p:extLst>
      <p:ext uri="{BB962C8B-B14F-4D97-AF65-F5344CB8AC3E}">
        <p14:creationId xmlns:p14="http://schemas.microsoft.com/office/powerpoint/2010/main" val="976634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FEAB2-6791-755B-93C8-AE306EA922F5}"/>
              </a:ext>
            </a:extLst>
          </p:cNvPr>
          <p:cNvSpPr>
            <a:spLocks noGrp="1"/>
          </p:cNvSpPr>
          <p:nvPr>
            <p:ph type="title"/>
          </p:nvPr>
        </p:nvSpPr>
        <p:spPr>
          <a:solidFill>
            <a:schemeClr val="accent2"/>
          </a:solidFill>
        </p:spPr>
        <p:txBody>
          <a:bodyPr>
            <a:normAutofit/>
          </a:bodyPr>
          <a:lstStyle/>
          <a:p>
            <a:pPr algn="ctr"/>
            <a:r>
              <a:rPr lang="en-US" sz="6000" b="1" dirty="0">
                <a:latin typeface="Comic Sans MS" panose="030F0702030302020204" pitchFamily="66" charset="0"/>
              </a:rPr>
              <a:t>Mark 11 v 23-24</a:t>
            </a:r>
          </a:p>
        </p:txBody>
      </p:sp>
      <p:sp>
        <p:nvSpPr>
          <p:cNvPr id="3" name="Content Placeholder 2">
            <a:extLst>
              <a:ext uri="{FF2B5EF4-FFF2-40B4-BE49-F238E27FC236}">
                <a16:creationId xmlns:a16="http://schemas.microsoft.com/office/drawing/2014/main" id="{FDBE89F3-D787-65C6-75B0-B3D3E95E78B4}"/>
              </a:ext>
            </a:extLst>
          </p:cNvPr>
          <p:cNvSpPr>
            <a:spLocks noGrp="1"/>
          </p:cNvSpPr>
          <p:nvPr>
            <p:ph idx="1"/>
          </p:nvPr>
        </p:nvSpPr>
        <p:spPr>
          <a:solidFill>
            <a:srgbClr val="FFC000"/>
          </a:solidFill>
        </p:spPr>
        <p:txBody>
          <a:bodyPr/>
          <a:lstStyle/>
          <a:p>
            <a:pPr marL="0" indent="0">
              <a:buNone/>
            </a:pPr>
            <a:r>
              <a:rPr lang="en-US" b="1" dirty="0">
                <a:latin typeface="Comic Sans MS" panose="030F0702030302020204" pitchFamily="66" charset="0"/>
              </a:rPr>
              <a:t>23 Truly, I say to you, whoever says to this mountain, ‘Be taken up and thrown into the sea’, and does not doubt in his heart, but believes that what he says will come to pass, it will be done for him. 24 Therefore I tell you, whatever you ask in prayer, believe that you have received it, and it will be yours. </a:t>
            </a:r>
          </a:p>
        </p:txBody>
      </p:sp>
    </p:spTree>
    <p:extLst>
      <p:ext uri="{BB962C8B-B14F-4D97-AF65-F5344CB8AC3E}">
        <p14:creationId xmlns:p14="http://schemas.microsoft.com/office/powerpoint/2010/main" val="1715197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7FDE27-EC43-C866-61E1-B082DE9EA1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D72930-0FD7-0D45-2D9B-27DB2EE41CE4}"/>
              </a:ext>
            </a:extLst>
          </p:cNvPr>
          <p:cNvSpPr>
            <a:spLocks noGrp="1"/>
          </p:cNvSpPr>
          <p:nvPr>
            <p:ph type="title"/>
          </p:nvPr>
        </p:nvSpPr>
        <p:spPr>
          <a:solidFill>
            <a:srgbClr val="92D050"/>
          </a:solidFill>
        </p:spPr>
        <p:txBody>
          <a:bodyPr>
            <a:normAutofit fontScale="90000"/>
          </a:bodyPr>
          <a:lstStyle/>
          <a:p>
            <a:pPr algn="ctr"/>
            <a:r>
              <a:rPr lang="en-US" sz="67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Matthew 7 v 7 -11</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88F04B6-9A8E-EFE7-4FCC-FB0F4E5B8BF2}"/>
              </a:ext>
            </a:extLst>
          </p:cNvPr>
          <p:cNvSpPr>
            <a:spLocks noGrp="1"/>
          </p:cNvSpPr>
          <p:nvPr>
            <p:ph idx="1"/>
          </p:nvPr>
        </p:nvSpPr>
        <p:spPr>
          <a:xfrm>
            <a:off x="838200" y="1690688"/>
            <a:ext cx="10515600" cy="4351338"/>
          </a:xfrm>
          <a:solidFill>
            <a:srgbClr val="00B0F0"/>
          </a:solidFill>
        </p:spPr>
        <p:txBody>
          <a:bodyPr/>
          <a:lstStyle/>
          <a:p>
            <a:pPr marL="0" marR="0" indent="0">
              <a:lnSpc>
                <a:spcPct val="107000"/>
              </a:lnSpc>
              <a:spcBef>
                <a:spcPts val="1500"/>
              </a:spcBef>
              <a:spcAft>
                <a:spcPts val="750"/>
              </a:spcAft>
              <a:buNone/>
            </a:pPr>
            <a:r>
              <a:rPr lang="en-US" sz="24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Ask, and It Will Be Given</a:t>
            </a:r>
            <a:endParaRPr lang="en-US" sz="24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marR="0" indent="0">
              <a:lnSpc>
                <a:spcPct val="107000"/>
              </a:lnSpc>
              <a:spcAft>
                <a:spcPts val="800"/>
              </a:spcAft>
              <a:buNone/>
            </a:pPr>
            <a:r>
              <a:rPr lang="en-US" sz="24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7 </a:t>
            </a:r>
            <a:r>
              <a:rPr lang="en-US" sz="24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“Ask, and it will be given to you; seek, and you will find; knock, and it will be opened to you. </a:t>
            </a:r>
            <a:r>
              <a:rPr lang="en-US" sz="24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8 </a:t>
            </a:r>
            <a:r>
              <a:rPr lang="en-US" sz="24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For everyone who asks receives, and the one who seeks finds, and to the one who knocks it will be opened. </a:t>
            </a:r>
            <a:r>
              <a:rPr lang="en-US" sz="24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9 </a:t>
            </a:r>
            <a:r>
              <a:rPr lang="en-US" sz="24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Or which one of you, if his son asks him for bread, will give him a stone? </a:t>
            </a:r>
            <a:r>
              <a:rPr lang="en-US" sz="24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10 </a:t>
            </a:r>
            <a:r>
              <a:rPr lang="en-US" sz="24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Or if he asks for a fish, will give him a serpent? </a:t>
            </a:r>
            <a:r>
              <a:rPr lang="en-US" sz="24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11 </a:t>
            </a:r>
            <a:r>
              <a:rPr lang="en-US" sz="24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If you then, who are evil, know how to give good gifts to your children, how much more will your Father who is in heaven give good things to those who ask him!</a:t>
            </a:r>
            <a:endParaRPr lang="en-US" sz="2400" b="1" kern="100" dirty="0">
              <a:effectLst/>
              <a:latin typeface="Comic Sans MS" panose="030F0702030302020204" pitchFamily="66"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41032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91050-5FE5-0623-E4FC-E02B9B7D0A42}"/>
              </a:ext>
            </a:extLst>
          </p:cNvPr>
          <p:cNvSpPr>
            <a:spLocks noGrp="1"/>
          </p:cNvSpPr>
          <p:nvPr>
            <p:ph type="title"/>
          </p:nvPr>
        </p:nvSpPr>
        <p:spPr>
          <a:solidFill>
            <a:srgbClr val="FFC000"/>
          </a:solidFill>
        </p:spPr>
        <p:txBody>
          <a:bodyPr>
            <a:normAutofit fontScale="90000"/>
          </a:bodyPr>
          <a:lstStyle/>
          <a:p>
            <a:pPr algn="ctr"/>
            <a:r>
              <a:rPr lang="en-US" sz="6700" b="1" dirty="0">
                <a:latin typeface="Comic Sans MS" panose="030F0702030302020204" pitchFamily="66" charset="0"/>
              </a:rPr>
              <a:t>Luke 15  v 8</a:t>
            </a:r>
            <a:br>
              <a:rPr lang="en-US" dirty="0"/>
            </a:br>
            <a:endParaRPr lang="en-US" dirty="0"/>
          </a:p>
        </p:txBody>
      </p:sp>
      <p:sp>
        <p:nvSpPr>
          <p:cNvPr id="3" name="Content Placeholder 2">
            <a:extLst>
              <a:ext uri="{FF2B5EF4-FFF2-40B4-BE49-F238E27FC236}">
                <a16:creationId xmlns:a16="http://schemas.microsoft.com/office/drawing/2014/main" id="{87EF9D4A-55D1-D9AF-D6A3-7C22D5FE0362}"/>
              </a:ext>
            </a:extLst>
          </p:cNvPr>
          <p:cNvSpPr>
            <a:spLocks noGrp="1"/>
          </p:cNvSpPr>
          <p:nvPr>
            <p:ph idx="1"/>
          </p:nvPr>
        </p:nvSpPr>
        <p:spPr>
          <a:solidFill>
            <a:srgbClr val="00B050"/>
          </a:solidFill>
        </p:spPr>
        <p:txBody>
          <a:bodyPr/>
          <a:lstStyle/>
          <a:p>
            <a:pPr marL="0" indent="0">
              <a:buNone/>
            </a:pPr>
            <a:r>
              <a:rPr lang="en-US" b="1" dirty="0">
                <a:latin typeface="Comic Sans MS" panose="030F0702030302020204" pitchFamily="66" charset="0"/>
              </a:rPr>
              <a:t>8 “Or what woman, having ten silver coins,[a] if she loses one coin, does not light a lamp and sweep the house and seek diligently until she finds it? </a:t>
            </a:r>
          </a:p>
          <a:p>
            <a:endParaRPr lang="en-US" dirty="0"/>
          </a:p>
        </p:txBody>
      </p:sp>
    </p:spTree>
    <p:extLst>
      <p:ext uri="{BB962C8B-B14F-4D97-AF65-F5344CB8AC3E}">
        <p14:creationId xmlns:p14="http://schemas.microsoft.com/office/powerpoint/2010/main" val="3740260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arable Of The Lost Coin">
            <a:extLst>
              <a:ext uri="{FF2B5EF4-FFF2-40B4-BE49-F238E27FC236}">
                <a16:creationId xmlns:a16="http://schemas.microsoft.com/office/drawing/2014/main" id="{F7E3067E-3E5B-E22C-477F-C4A52E7E2D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4571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DB281-C0AC-546A-824B-0C7824E6206D}"/>
              </a:ext>
            </a:extLst>
          </p:cNvPr>
          <p:cNvSpPr>
            <a:spLocks noGrp="1"/>
          </p:cNvSpPr>
          <p:nvPr>
            <p:ph type="title"/>
          </p:nvPr>
        </p:nvSpPr>
        <p:spPr>
          <a:solidFill>
            <a:srgbClr val="00B0F0"/>
          </a:solidFill>
        </p:spPr>
        <p:txBody>
          <a:bodyPr>
            <a:normAutofit fontScale="90000"/>
          </a:bodyPr>
          <a:lstStyle/>
          <a:p>
            <a:pPr algn="ctr"/>
            <a:r>
              <a:rPr lang="en-US" sz="6700" b="1" dirty="0">
                <a:latin typeface="Comic Sans MS" panose="030F0702030302020204" pitchFamily="66" charset="0"/>
              </a:rPr>
              <a:t>Matthew 13 v 45</a:t>
            </a:r>
            <a:br>
              <a:rPr lang="en-US" dirty="0"/>
            </a:br>
            <a:endParaRPr lang="en-US" dirty="0"/>
          </a:p>
        </p:txBody>
      </p:sp>
      <p:sp>
        <p:nvSpPr>
          <p:cNvPr id="3" name="Content Placeholder 2">
            <a:extLst>
              <a:ext uri="{FF2B5EF4-FFF2-40B4-BE49-F238E27FC236}">
                <a16:creationId xmlns:a16="http://schemas.microsoft.com/office/drawing/2014/main" id="{C5BA8352-E497-F902-BA32-702945EF0D38}"/>
              </a:ext>
            </a:extLst>
          </p:cNvPr>
          <p:cNvSpPr>
            <a:spLocks noGrp="1"/>
          </p:cNvSpPr>
          <p:nvPr>
            <p:ph idx="1"/>
          </p:nvPr>
        </p:nvSpPr>
        <p:spPr>
          <a:solidFill>
            <a:schemeClr val="accent2"/>
          </a:solidFill>
        </p:spPr>
        <p:txBody>
          <a:bodyPr/>
          <a:lstStyle/>
          <a:p>
            <a:pPr marL="0" indent="0">
              <a:buNone/>
            </a:pPr>
            <a:r>
              <a:rPr lang="en-US" b="1" dirty="0">
                <a:latin typeface="Comic Sans MS" panose="030F0702030302020204" pitchFamily="66" charset="0"/>
              </a:rPr>
              <a:t>45 “Again, the kingdom of heaven is like a merchant in search of fine pearls, 46 who, on finding one pearl of great value, went and sold all that he had and bought it.</a:t>
            </a:r>
          </a:p>
          <a:p>
            <a:endParaRPr lang="en-US" dirty="0"/>
          </a:p>
        </p:txBody>
      </p:sp>
    </p:spTree>
    <p:extLst>
      <p:ext uri="{BB962C8B-B14F-4D97-AF65-F5344CB8AC3E}">
        <p14:creationId xmlns:p14="http://schemas.microsoft.com/office/powerpoint/2010/main" val="1429138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4F0AF-44A6-02C9-8AF2-03DA6F8007E6}"/>
              </a:ext>
            </a:extLst>
          </p:cNvPr>
          <p:cNvSpPr>
            <a:spLocks noGrp="1"/>
          </p:cNvSpPr>
          <p:nvPr>
            <p:ph type="title"/>
          </p:nvPr>
        </p:nvSpPr>
        <p:spPr>
          <a:solidFill>
            <a:schemeClr val="accent2"/>
          </a:solidFill>
        </p:spPr>
        <p:txBody>
          <a:bodyPr>
            <a:normAutofit fontScale="90000"/>
          </a:bodyPr>
          <a:lstStyle/>
          <a:p>
            <a:pPr algn="ctr"/>
            <a:r>
              <a:rPr lang="en-US" sz="67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Mark 11 v 12 - 25</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8B493AB-3A4C-F3B4-5C0B-C7DD0EDA9F9C}"/>
              </a:ext>
            </a:extLst>
          </p:cNvPr>
          <p:cNvSpPr>
            <a:spLocks noGrp="1"/>
          </p:cNvSpPr>
          <p:nvPr>
            <p:ph idx="1"/>
          </p:nvPr>
        </p:nvSpPr>
        <p:spPr>
          <a:solidFill>
            <a:srgbClr val="92D050"/>
          </a:solidFill>
        </p:spPr>
        <p:txBody>
          <a:bodyPr/>
          <a:lstStyle/>
          <a:p>
            <a:pPr marL="0" marR="0" indent="0">
              <a:lnSpc>
                <a:spcPct val="107000"/>
              </a:lnSpc>
              <a:spcBef>
                <a:spcPts val="1500"/>
              </a:spcBef>
              <a:spcAft>
                <a:spcPts val="750"/>
              </a:spcAft>
              <a:buNone/>
            </a:pP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Jesus Curses the Fig Tree</a:t>
            </a:r>
            <a:endParaRPr lang="en-US" sz="20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marR="0" indent="0">
              <a:lnSpc>
                <a:spcPct val="107000"/>
              </a:lnSpc>
              <a:spcAft>
                <a:spcPts val="800"/>
              </a:spcAft>
              <a:buNone/>
            </a:pP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12 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On the following day, when they came from Bethany, he was hungry.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13 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And seeing in the distance a fig tree in leaf, he went to see if he could find anything on it. When he came to it, he found nothing but leaves, for it was not the season for figs.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14 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And he said to it, “May no one ever eat fruit from you again.” And his disciples heard it.</a:t>
            </a:r>
            <a:endParaRPr lang="en-US" sz="20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626203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76A0B-DE3A-2BA6-EB94-065537AA606A}"/>
              </a:ext>
            </a:extLst>
          </p:cNvPr>
          <p:cNvSpPr>
            <a:spLocks noGrp="1"/>
          </p:cNvSpPr>
          <p:nvPr>
            <p:ph type="title"/>
          </p:nvPr>
        </p:nvSpPr>
        <p:spPr>
          <a:solidFill>
            <a:srgbClr val="FFC000"/>
          </a:solidFill>
        </p:spPr>
        <p:txBody>
          <a:bodyPr>
            <a:normAutofit/>
          </a:bodyPr>
          <a:lstStyle/>
          <a:p>
            <a:pPr algn="ctr"/>
            <a:r>
              <a:rPr lang="en-US" sz="6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Mark 11 v 12 - 25</a:t>
            </a:r>
            <a:endParaRPr lang="en-US" sz="6000" dirty="0">
              <a:latin typeface="Comic Sans MS" panose="030F0702030302020204" pitchFamily="66" charset="0"/>
            </a:endParaRPr>
          </a:p>
        </p:txBody>
      </p:sp>
      <p:sp>
        <p:nvSpPr>
          <p:cNvPr id="3" name="Content Placeholder 2">
            <a:extLst>
              <a:ext uri="{FF2B5EF4-FFF2-40B4-BE49-F238E27FC236}">
                <a16:creationId xmlns:a16="http://schemas.microsoft.com/office/drawing/2014/main" id="{A33C6E98-0325-C9B9-E071-84E307D00637}"/>
              </a:ext>
            </a:extLst>
          </p:cNvPr>
          <p:cNvSpPr>
            <a:spLocks noGrp="1"/>
          </p:cNvSpPr>
          <p:nvPr>
            <p:ph idx="1"/>
          </p:nvPr>
        </p:nvSpPr>
        <p:spPr>
          <a:solidFill>
            <a:srgbClr val="00B0F0"/>
          </a:solidFill>
        </p:spPr>
        <p:txBody>
          <a:bodyPr/>
          <a:lstStyle/>
          <a:p>
            <a:pPr marL="0" marR="0" indent="0">
              <a:lnSpc>
                <a:spcPct val="107000"/>
              </a:lnSpc>
              <a:spcBef>
                <a:spcPts val="1500"/>
              </a:spcBef>
              <a:spcAft>
                <a:spcPts val="750"/>
              </a:spcAft>
              <a:buNone/>
            </a:pP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Jesus Cleanses the Temple</a:t>
            </a:r>
            <a:endParaRPr lang="en-US" sz="20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marR="0" indent="0">
              <a:lnSpc>
                <a:spcPct val="107000"/>
              </a:lnSpc>
              <a:spcAft>
                <a:spcPts val="800"/>
              </a:spcAft>
              <a:buNone/>
            </a:pP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15 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And they came to Jerusalem. And he entered the temple and began to drive out those who sold and those who bought in the temple, and he overturned the tables of the money-changers and the seats of those who sold pigeons.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16 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And he would not allow anyone to carry anything through the temple.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17 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And he was teaching them and saying to them, “Is it not written, ‘My house shall be called a house of prayer for all the nations’? But you have made it a den of robbers.”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18 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And the chief priests and the scribes heard it and were seeking a way to destroy him, for they feared him, because all the crowd was astonished at his teaching.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19 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And when evening came they</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t>
            </a:r>
            <a:r>
              <a:rPr lang="en-US" sz="2000" b="1" u="sng" kern="0" baseline="30000" dirty="0">
                <a:solidFill>
                  <a:srgbClr val="4A4A4A"/>
                </a:solidFill>
                <a:effectLst/>
                <a:latin typeface="Comic Sans MS" panose="030F0702030302020204" pitchFamily="66" charset="0"/>
                <a:ea typeface="Times New Roman" panose="02020603050405020304" pitchFamily="18" charset="0"/>
                <a:cs typeface="Times New Roman" panose="02020603050405020304" pitchFamily="18" charset="0"/>
                <a:hlinkClick r:id="rId2" tooltip="See footnote b"/>
              </a:rPr>
              <a:t>b</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 went out of the city.</a:t>
            </a:r>
            <a:endParaRPr lang="en-US" sz="2000" b="1" kern="100" dirty="0">
              <a:effectLst/>
              <a:latin typeface="Comic Sans MS" panose="030F0702030302020204" pitchFamily="66"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42891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FEDD9-9487-A53F-5D5F-5414E5FA6216}"/>
              </a:ext>
            </a:extLst>
          </p:cNvPr>
          <p:cNvSpPr>
            <a:spLocks noGrp="1"/>
          </p:cNvSpPr>
          <p:nvPr>
            <p:ph type="title"/>
          </p:nvPr>
        </p:nvSpPr>
        <p:spPr>
          <a:solidFill>
            <a:srgbClr val="92D050"/>
          </a:solidFill>
        </p:spPr>
        <p:txBody>
          <a:bodyPr>
            <a:normAutofit/>
          </a:bodyPr>
          <a:lstStyle/>
          <a:p>
            <a:pPr algn="ctr"/>
            <a:r>
              <a:rPr lang="en-US" sz="6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Mark 11 v 12 - 25</a:t>
            </a:r>
            <a:endParaRPr lang="en-US" sz="6000" b="1" dirty="0">
              <a:latin typeface="Comic Sans MS" panose="030F0702030302020204" pitchFamily="66" charset="0"/>
            </a:endParaRPr>
          </a:p>
        </p:txBody>
      </p:sp>
      <p:sp>
        <p:nvSpPr>
          <p:cNvPr id="3" name="Content Placeholder 2">
            <a:extLst>
              <a:ext uri="{FF2B5EF4-FFF2-40B4-BE49-F238E27FC236}">
                <a16:creationId xmlns:a16="http://schemas.microsoft.com/office/drawing/2014/main" id="{B5EE101F-EC51-5A36-F836-1836D46E2217}"/>
              </a:ext>
            </a:extLst>
          </p:cNvPr>
          <p:cNvSpPr>
            <a:spLocks noGrp="1"/>
          </p:cNvSpPr>
          <p:nvPr>
            <p:ph idx="1"/>
          </p:nvPr>
        </p:nvSpPr>
        <p:spPr>
          <a:solidFill>
            <a:srgbClr val="00B050"/>
          </a:solidFill>
        </p:spPr>
        <p:txBody>
          <a:bodyPr/>
          <a:lstStyle/>
          <a:p>
            <a:pPr marL="0" marR="0" indent="0">
              <a:lnSpc>
                <a:spcPct val="107000"/>
              </a:lnSpc>
              <a:spcBef>
                <a:spcPts val="1500"/>
              </a:spcBef>
              <a:spcAft>
                <a:spcPts val="750"/>
              </a:spcAft>
              <a:buNone/>
            </a:pP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The Lesson from the Withered Fig Tree</a:t>
            </a:r>
            <a:endParaRPr lang="en-US" sz="20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marR="0" indent="0">
              <a:lnSpc>
                <a:spcPct val="107000"/>
              </a:lnSpc>
              <a:spcAft>
                <a:spcPts val="800"/>
              </a:spcAft>
              <a:buNone/>
            </a:pP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20 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As they passed by in the morning, they saw the fig tree withered away to its roots.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21 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And Peter remembered and said to him, “Rabbi, look! The fig tree that you cursed has withered.”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22 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And Jesus answered them, “Have faith in God.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23 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Truly, I say to you, whoever says to this mountain, ‘Be taken up and thrown into the sea’, and does not doubt in his heart, but believes that what he says will come to pass, it will be done for him.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24 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Therefore I tell you, whatever you ask in prayer, believe that you have received</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t>
            </a:r>
            <a:r>
              <a:rPr lang="en-US" sz="2000" b="1" u="sng" kern="0" baseline="30000" dirty="0">
                <a:solidFill>
                  <a:srgbClr val="4A4A4A"/>
                </a:solidFill>
                <a:effectLst/>
                <a:latin typeface="Comic Sans MS" panose="030F0702030302020204" pitchFamily="66" charset="0"/>
                <a:ea typeface="Times New Roman" panose="02020603050405020304" pitchFamily="18" charset="0"/>
                <a:cs typeface="Times New Roman" panose="02020603050405020304" pitchFamily="18" charset="0"/>
                <a:hlinkClick r:id="rId2" tooltip="See footnote c"/>
              </a:rPr>
              <a:t>c</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 it, and it will be yours.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25 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And whenever you stand praying, forgive, if you have anything against anyone, so that your Father also who is in heaven may forgive you your trespasses.”</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t>
            </a:r>
            <a:r>
              <a:rPr lang="en-US" sz="2000" b="1" u="sng" kern="0" baseline="30000" dirty="0">
                <a:solidFill>
                  <a:srgbClr val="4A4A4A"/>
                </a:solidFill>
                <a:effectLst/>
                <a:latin typeface="Comic Sans MS" panose="030F0702030302020204" pitchFamily="66" charset="0"/>
                <a:ea typeface="Times New Roman" panose="02020603050405020304" pitchFamily="18" charset="0"/>
                <a:cs typeface="Times New Roman" panose="02020603050405020304" pitchFamily="18" charset="0"/>
                <a:hlinkClick r:id="rId3" tooltip="See footnote d"/>
              </a:rPr>
              <a:t>d</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t>
            </a:r>
            <a:endParaRPr lang="en-US" sz="2000" b="1" kern="100" dirty="0">
              <a:effectLst/>
              <a:latin typeface="Comic Sans MS" panose="030F0702030302020204" pitchFamily="66"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45570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448F-BA4F-2A8A-6D29-B41E649119FF}"/>
              </a:ext>
            </a:extLst>
          </p:cNvPr>
          <p:cNvSpPr>
            <a:spLocks noGrp="1"/>
          </p:cNvSpPr>
          <p:nvPr>
            <p:ph type="title"/>
          </p:nvPr>
        </p:nvSpPr>
        <p:spPr>
          <a:solidFill>
            <a:schemeClr val="accent2"/>
          </a:solidFill>
        </p:spPr>
        <p:txBody>
          <a:bodyPr>
            <a:normAutofit fontScale="90000"/>
          </a:bodyPr>
          <a:lstStyle/>
          <a:p>
            <a:pPr algn="ctr"/>
            <a:r>
              <a:rPr lang="en-US" sz="6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Matthew 7 v 7 -11</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737ED9D-8FC1-2D69-B893-808A41405908}"/>
              </a:ext>
            </a:extLst>
          </p:cNvPr>
          <p:cNvSpPr>
            <a:spLocks noGrp="1"/>
          </p:cNvSpPr>
          <p:nvPr>
            <p:ph idx="1"/>
          </p:nvPr>
        </p:nvSpPr>
        <p:spPr>
          <a:xfrm>
            <a:off x="838200" y="1690688"/>
            <a:ext cx="10515600" cy="4351338"/>
          </a:xfrm>
          <a:solidFill>
            <a:srgbClr val="00B0F0"/>
          </a:solidFill>
        </p:spPr>
        <p:txBody>
          <a:bodyPr/>
          <a:lstStyle/>
          <a:p>
            <a:pPr marL="0" marR="0" indent="0">
              <a:lnSpc>
                <a:spcPct val="107000"/>
              </a:lnSpc>
              <a:spcBef>
                <a:spcPts val="1500"/>
              </a:spcBef>
              <a:spcAft>
                <a:spcPts val="750"/>
              </a:spcAft>
              <a:buNone/>
            </a:pP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Ask, and It Will Be Given</a:t>
            </a:r>
            <a:endParaRPr lang="en-US" sz="20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marR="0" indent="0">
              <a:lnSpc>
                <a:spcPct val="107000"/>
              </a:lnSpc>
              <a:spcAft>
                <a:spcPts val="800"/>
              </a:spcAft>
              <a:buNone/>
            </a:pP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7 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“Ask, and it will be given to you; seek, and you will find; knock, and it will be opened to you.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8 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For everyone who asks receives, and the one who seeks finds, and to the one who knocks it will be opened.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9 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Or which one of you, if his son asks him for bread, will give him a stone?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10 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Or if he asks for a fish, will give him a serpent? </a:t>
            </a:r>
            <a:r>
              <a:rPr lang="en-US" sz="2000"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11 </a:t>
            </a:r>
            <a:r>
              <a:rPr lang="en-US" sz="20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If you then, who are evil, know how to give good gifts to your children, how much more will your Father who is in heaven give good things to those who ask him!</a:t>
            </a:r>
            <a:endParaRPr lang="en-US" sz="2000" b="1" kern="100" dirty="0">
              <a:effectLst/>
              <a:latin typeface="Comic Sans MS" panose="030F0702030302020204" pitchFamily="66"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2940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fig tree">
            <a:extLst>
              <a:ext uri="{FF2B5EF4-FFF2-40B4-BE49-F238E27FC236}">
                <a16:creationId xmlns:a16="http://schemas.microsoft.com/office/drawing/2014/main" id="{262A5FA4-0FB5-4E52-370A-80A95D11D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1551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ypes Of Fig Trees">
            <a:extLst>
              <a:ext uri="{FF2B5EF4-FFF2-40B4-BE49-F238E27FC236}">
                <a16:creationId xmlns:a16="http://schemas.microsoft.com/office/drawing/2014/main" id="{4EA818DE-E043-54BB-8F6B-7B5B89B0BB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0081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C490D-F343-7F37-2007-814C81F2BE5A}"/>
              </a:ext>
            </a:extLst>
          </p:cNvPr>
          <p:cNvSpPr>
            <a:spLocks noGrp="1"/>
          </p:cNvSpPr>
          <p:nvPr>
            <p:ph type="title"/>
          </p:nvPr>
        </p:nvSpPr>
        <p:spPr>
          <a:xfrm>
            <a:off x="838200" y="198120"/>
            <a:ext cx="10515600" cy="1627505"/>
          </a:xfrm>
          <a:solidFill>
            <a:srgbClr val="FFC000"/>
          </a:solidFill>
        </p:spPr>
        <p:txBody>
          <a:bodyPr anchor="b">
            <a:normAutofit/>
          </a:bodyPr>
          <a:lstStyle/>
          <a:p>
            <a:pPr algn="ctr"/>
            <a:r>
              <a:rPr lang="en-US" sz="6000" b="1" kern="100" dirty="0">
                <a:effectLst/>
                <a:latin typeface="Comic Sans MS" panose="030F0702030302020204" pitchFamily="66" charset="0"/>
                <a:ea typeface="Aptos" panose="020B0004020202020204" pitchFamily="34" charset="0"/>
                <a:cs typeface="Times New Roman" panose="02020603050405020304" pitchFamily="18" charset="0"/>
              </a:rPr>
              <a:t>Mark 11 v 11</a:t>
            </a:r>
            <a:br>
              <a:rPr lang="en-US" sz="44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E418334-1562-8658-B554-BB9D76068C0C}"/>
              </a:ext>
            </a:extLst>
          </p:cNvPr>
          <p:cNvSpPr>
            <a:spLocks noGrp="1"/>
          </p:cNvSpPr>
          <p:nvPr>
            <p:ph idx="1"/>
          </p:nvPr>
        </p:nvSpPr>
        <p:spPr>
          <a:solidFill>
            <a:srgbClr val="00B050"/>
          </a:solidFill>
        </p:spPr>
        <p:txBody>
          <a:bodyPr/>
          <a:lstStyle/>
          <a:p>
            <a:pPr marL="0" marR="0" indent="0">
              <a:lnSpc>
                <a:spcPct val="107000"/>
              </a:lnSpc>
              <a:spcAft>
                <a:spcPts val="800"/>
              </a:spcAft>
              <a:buNone/>
            </a:pPr>
            <a:r>
              <a:rPr lang="en-US"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11 </a:t>
            </a: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And he entered Jerusalem and went into the temple. And when he had looked around at everything, as it was already late, he went out to Bethany with the twelve.</a:t>
            </a:r>
            <a:endParaRPr lang="en-US" b="1" kern="100" dirty="0">
              <a:effectLst/>
              <a:latin typeface="Comic Sans MS" panose="030F0702030302020204" pitchFamily="66"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23430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01AA3-E568-47E9-A952-EC3D869E2049}"/>
              </a:ext>
            </a:extLst>
          </p:cNvPr>
          <p:cNvSpPr>
            <a:spLocks noGrp="1"/>
          </p:cNvSpPr>
          <p:nvPr>
            <p:ph type="title"/>
          </p:nvPr>
        </p:nvSpPr>
        <p:spPr>
          <a:solidFill>
            <a:srgbClr val="92D050"/>
          </a:solidFill>
        </p:spPr>
        <p:txBody>
          <a:bodyPr>
            <a:normAutofit fontScale="90000"/>
          </a:bodyPr>
          <a:lstStyle/>
          <a:p>
            <a:pPr algn="ctr"/>
            <a:r>
              <a:rPr lang="en-US" sz="6700" b="1" kern="100" dirty="0">
                <a:effectLst/>
                <a:latin typeface="Comic Sans MS" panose="030F0702030302020204" pitchFamily="66" charset="0"/>
                <a:ea typeface="Aptos" panose="020B0004020202020204" pitchFamily="34" charset="0"/>
                <a:cs typeface="Times New Roman" panose="02020603050405020304" pitchFamily="18" charset="0"/>
              </a:rPr>
              <a:t>John 1 v 1</a:t>
            </a:r>
            <a:br>
              <a:rPr lang="en-US" sz="44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2434F81-C33C-C1BB-AE6C-6BB36ED47827}"/>
              </a:ext>
            </a:extLst>
          </p:cNvPr>
          <p:cNvSpPr>
            <a:spLocks noGrp="1"/>
          </p:cNvSpPr>
          <p:nvPr>
            <p:ph idx="1"/>
          </p:nvPr>
        </p:nvSpPr>
        <p:spPr>
          <a:solidFill>
            <a:srgbClr val="FFC000"/>
          </a:solidFill>
        </p:spPr>
        <p:txBody>
          <a:bodyPr>
            <a:normAutofit/>
          </a:bodyPr>
          <a:lstStyle/>
          <a:p>
            <a:pPr marL="0" marR="0" indent="0">
              <a:lnSpc>
                <a:spcPct val="107000"/>
              </a:lnSpc>
              <a:spcAft>
                <a:spcPts val="800"/>
              </a:spcAft>
              <a:buNone/>
            </a:pPr>
            <a:r>
              <a:rPr lang="en-US" b="1" dirty="0">
                <a:latin typeface="Comic Sans MS" panose="030F0702030302020204" pitchFamily="66" charset="0"/>
              </a:rPr>
              <a:t>In the beginning was the Word, and the Word was with God, and the Word was God. 2 He was in the beginning with God. 3 All things were made through him, and without him was not anything made that was made. </a:t>
            </a:r>
          </a:p>
        </p:txBody>
      </p:sp>
    </p:spTree>
    <p:extLst>
      <p:ext uri="{BB962C8B-B14F-4D97-AF65-F5344CB8AC3E}">
        <p14:creationId xmlns:p14="http://schemas.microsoft.com/office/powerpoint/2010/main" val="3150758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TotalTime>
  <Words>1215</Words>
  <Application>Microsoft Office PowerPoint</Application>
  <PresentationFormat>Widescreen</PresentationFormat>
  <Paragraphs>46</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Aptos Display</vt:lpstr>
      <vt:lpstr>Arial</vt:lpstr>
      <vt:lpstr>Comic Sans MS</vt:lpstr>
      <vt:lpstr>Office Theme</vt:lpstr>
      <vt:lpstr>Jesus’ Teaching on Prayer</vt:lpstr>
      <vt:lpstr>Mark 11 v 12 - 25 </vt:lpstr>
      <vt:lpstr>Mark 11 v 12 - 25</vt:lpstr>
      <vt:lpstr>Mark 11 v 12 - 25</vt:lpstr>
      <vt:lpstr>Matthew 7 v 7 -11 </vt:lpstr>
      <vt:lpstr>PowerPoint Presentation</vt:lpstr>
      <vt:lpstr>PowerPoint Presentation</vt:lpstr>
      <vt:lpstr>Mark 11 v 11 </vt:lpstr>
      <vt:lpstr>John 1 v 1 </vt:lpstr>
      <vt:lpstr>Exodus 33 v 19 - 20 </vt:lpstr>
      <vt:lpstr>PowerPoint Presentation</vt:lpstr>
      <vt:lpstr>Psalm 7 v 11 </vt:lpstr>
      <vt:lpstr>Isaiah 56 v 6 - 7 </vt:lpstr>
      <vt:lpstr>James 2 v 19</vt:lpstr>
      <vt:lpstr>Mark 11 v 23-24</vt:lpstr>
      <vt:lpstr>Matthew 7 v 7 -11 </vt:lpstr>
      <vt:lpstr>Luke 15  v 8 </vt:lpstr>
      <vt:lpstr>PowerPoint Presentation</vt:lpstr>
      <vt:lpstr>Matthew 13 v 45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Collins</dc:creator>
  <cp:lastModifiedBy>Mike Collins</cp:lastModifiedBy>
  <cp:revision>2</cp:revision>
  <dcterms:created xsi:type="dcterms:W3CDTF">2025-02-28T11:36:51Z</dcterms:created>
  <dcterms:modified xsi:type="dcterms:W3CDTF">2025-02-28T12:11:46Z</dcterms:modified>
</cp:coreProperties>
</file>